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434" r:id="rId3"/>
    <p:sldId id="435" r:id="rId4"/>
    <p:sldId id="436" r:id="rId5"/>
    <p:sldId id="437" r:id="rId6"/>
    <p:sldId id="399" r:id="rId7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85824" autoAdjust="0"/>
  </p:normalViewPr>
  <p:slideViewPr>
    <p:cSldViewPr>
      <p:cViewPr varScale="1">
        <p:scale>
          <a:sx n="95" d="100"/>
          <a:sy n="95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6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8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1772816"/>
            <a:ext cx="4860032" cy="3672408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EU Budget for the </a:t>
            </a:r>
            <a:r>
              <a:rPr lang="en-US" sz="2400" dirty="0" smtClean="0">
                <a:solidFill>
                  <a:schemeClr val="tx2"/>
                </a:solidFill>
              </a:rPr>
              <a:t>future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Regional </a:t>
            </a:r>
            <a:r>
              <a:rPr lang="en-US" sz="4800" dirty="0">
                <a:solidFill>
                  <a:schemeClr val="tx2"/>
                </a:solidFill>
              </a:rPr>
              <a:t>development and cohesion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Panagiotis </a:t>
            </a:r>
            <a:r>
              <a:rPr lang="en-US" sz="2400" dirty="0" err="1" smtClean="0">
                <a:solidFill>
                  <a:schemeClr val="tx2"/>
                </a:solidFill>
              </a:rPr>
              <a:t>Padazatos</a:t>
            </a:r>
            <a:r>
              <a:rPr lang="fr-BE" sz="2400" dirty="0">
                <a:solidFill>
                  <a:schemeClr val="tx2"/>
                </a:solidFill>
              </a:rPr>
              <a:t/>
            </a:r>
            <a:br>
              <a:rPr lang="fr-BE" sz="2400" dirty="0">
                <a:solidFill>
                  <a:schemeClr val="tx2"/>
                </a:solidFill>
              </a:rPr>
            </a:br>
            <a:r>
              <a:rPr lang="fr-BE" sz="2400" dirty="0" err="1">
                <a:solidFill>
                  <a:schemeClr val="tx2"/>
                </a:solidFill>
              </a:rPr>
              <a:t>Athens</a:t>
            </a:r>
            <a:r>
              <a:rPr lang="fr-BE" sz="2400" dirty="0">
                <a:solidFill>
                  <a:schemeClr val="tx2"/>
                </a:solidFill>
              </a:rPr>
              <a:t>, 29 </a:t>
            </a:r>
            <a:r>
              <a:rPr lang="fr-BE" sz="2400" dirty="0" err="1">
                <a:solidFill>
                  <a:schemeClr val="tx2"/>
                </a:solidFill>
              </a:rPr>
              <a:t>June</a:t>
            </a:r>
            <a:r>
              <a:rPr lang="fr-BE" sz="2400" dirty="0">
                <a:solidFill>
                  <a:schemeClr val="tx2"/>
                </a:solidFill>
              </a:rPr>
              <a:t> 2018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GB" sz="2400" b="0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323528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595"/>
            <a:ext cx="6876256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European Territorial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7249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7921625" cy="5329237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" y="0"/>
            <a:ext cx="91157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70337"/>
            <a:ext cx="7920880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 objectives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20880" cy="4896544"/>
          </a:xfrm>
          <a:prstGeom prst="rect">
            <a:avLst/>
          </a:prstGeo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Europe (innovative &amp; smart economic transformation)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greener, low-carbon Europe (including energy transition, the circular economy, climate adaptation and risk management)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connected Europe (mobility and ICT connectivity)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social Europe (the European Pillar of Social Rights)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closer to citizens (sustainable development of urban, rural and coastal areas and local 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initiatives)</a:t>
            </a: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b="1" i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A </a:t>
            </a:r>
            <a:r>
              <a:rPr lang="fr-BE" b="1" i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i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i="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fr-BE" b="1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b="1" i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A </a:t>
            </a:r>
            <a:r>
              <a:rPr lang="en-GB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and more secure </a:t>
            </a:r>
            <a:r>
              <a:rPr lang="en-GB" b="1" i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GB" b="1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Thematic concentration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43271"/>
              </p:ext>
            </p:extLst>
          </p:nvPr>
        </p:nvGraphicFramePr>
        <p:xfrm>
          <a:off x="251520" y="1412776"/>
          <a:ext cx="8568951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6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5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Components 1, 2 and 3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60%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of 3 out of 5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7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Components 1, 2 and 3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Another 15%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Safer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more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secure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Europe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1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2A Transnational supporting MRS</a:t>
                      </a:r>
                      <a:b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2B Maritime supporting</a:t>
                      </a: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MRS or SBS</a:t>
                      </a:r>
                      <a:b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  4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b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</a:t>
                      </a: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70%</a:t>
                      </a:r>
                      <a:b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 of MRS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BE" sz="2000" i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 of MRS or SBS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BE" sz="2000" i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fr-BE" sz="2000" i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2000" i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BB2B8B-E4B2-4E3D-B274-CF86E066AB5B}"/>
</file>

<file path=customXml/itemProps2.xml><?xml version="1.0" encoding="utf-8"?>
<ds:datastoreItem xmlns:ds="http://schemas.openxmlformats.org/officeDocument/2006/customXml" ds:itemID="{5D99A4B5-6255-4A3F-B114-249C6EF28D55}"/>
</file>

<file path=customXml/itemProps3.xml><?xml version="1.0" encoding="utf-8"?>
<ds:datastoreItem xmlns:ds="http://schemas.openxmlformats.org/officeDocument/2006/customXml" ds:itemID="{EAB5C688-E7E2-4748-B7B2-46323A9841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157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Blank</vt:lpstr>
      <vt:lpstr>EU Budget for the future Regional development and cohesion  Panagiotis Padazatos Athens, 29 June 2018 </vt:lpstr>
      <vt:lpstr>PowerPoint Presentation</vt:lpstr>
      <vt:lpstr>PowerPoint Presentation</vt:lpstr>
      <vt:lpstr>5 + 2 Interreg-specific objectives</vt:lpstr>
      <vt:lpstr>Thematic concentration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SLUIJTERS Willibrordus (REGIO)</dc:creator>
  <cp:lastModifiedBy>SLUIJTERS Willibrordus (REGIO)</cp:lastModifiedBy>
  <cp:revision>346</cp:revision>
  <cp:lastPrinted>2018-05-29T08:31:39Z</cp:lastPrinted>
  <dcterms:created xsi:type="dcterms:W3CDTF">2018-03-19T13:44:15Z</dcterms:created>
  <dcterms:modified xsi:type="dcterms:W3CDTF">2018-06-28T10:26:57Z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0x01010011B1C1CFF8DAB947A82F6DF0ECF25287</vt:lpwstr>
  </property>
</Properties>
</file>